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1" r:id="rId1"/>
  </p:sldMasterIdLst>
  <p:notesMasterIdLst>
    <p:notesMasterId r:id="rId32"/>
  </p:notesMasterIdLst>
  <p:sldIdLst>
    <p:sldId id="389" r:id="rId2"/>
    <p:sldId id="390" r:id="rId3"/>
    <p:sldId id="403" r:id="rId4"/>
    <p:sldId id="394" r:id="rId5"/>
    <p:sldId id="392" r:id="rId6"/>
    <p:sldId id="395" r:id="rId7"/>
    <p:sldId id="420" r:id="rId8"/>
    <p:sldId id="391" r:id="rId9"/>
    <p:sldId id="398" r:id="rId10"/>
    <p:sldId id="393" r:id="rId11"/>
    <p:sldId id="397" r:id="rId12"/>
    <p:sldId id="396" r:id="rId13"/>
    <p:sldId id="399" r:id="rId14"/>
    <p:sldId id="400" r:id="rId15"/>
    <p:sldId id="401" r:id="rId16"/>
    <p:sldId id="402" r:id="rId17"/>
    <p:sldId id="404" r:id="rId18"/>
    <p:sldId id="405" r:id="rId19"/>
    <p:sldId id="406" r:id="rId20"/>
    <p:sldId id="408" r:id="rId21"/>
    <p:sldId id="409" r:id="rId22"/>
    <p:sldId id="412" r:id="rId23"/>
    <p:sldId id="413" r:id="rId24"/>
    <p:sldId id="422" r:id="rId25"/>
    <p:sldId id="423" r:id="rId26"/>
    <p:sldId id="424" r:id="rId27"/>
    <p:sldId id="425" r:id="rId28"/>
    <p:sldId id="418" r:id="rId29"/>
    <p:sldId id="419" r:id="rId30"/>
    <p:sldId id="421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DDA0"/>
    <a:srgbClr val="FC34DF"/>
    <a:srgbClr val="CCFF00"/>
    <a:srgbClr val="FEACF2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9" autoAdjust="0"/>
    <p:restoredTop sz="94745" autoAdjust="0"/>
  </p:normalViewPr>
  <p:slideViewPr>
    <p:cSldViewPr snapToGrid="0">
      <p:cViewPr>
        <p:scale>
          <a:sx n="69" d="100"/>
          <a:sy n="69" d="100"/>
        </p:scale>
        <p:origin x="184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695709" y="6396335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55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4" name="Rectangle 3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567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0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2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7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2072-3F01-45B2-AD48-436164690AB0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721D93-A677-4FC1-A276-19C844BDFE4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9B2EFD-3583-4FCA-9CF4-8ADD093749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DF0D41-D4CD-4EE4-B0B3-FE3B0899A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F9AE03-D3FB-42CC-A706-362F1BD0CC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82804E-9521-43AF-B123-A941D30AF638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6A4018-2332-49B7-8B90-D31A2D2025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7" Type="http://schemas.openxmlformats.org/officeDocument/2006/relationships/image" Target="../media/image6.emf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2.wdp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11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9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4.wdp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01.png"/><Relationship Id="rId3" Type="http://schemas.openxmlformats.org/officeDocument/2006/relationships/image" Target="../media/image93.png"/><Relationship Id="rId7" Type="http://schemas.openxmlformats.org/officeDocument/2006/relationships/image" Target="../media/image20.png"/><Relationship Id="rId12" Type="http://schemas.microsoft.com/office/2007/relationships/hdphoto" Target="../media/hdphoto26.wdp"/><Relationship Id="rId17" Type="http://schemas.openxmlformats.org/officeDocument/2006/relationships/image" Target="../media/image103.png"/><Relationship Id="rId2" Type="http://schemas.openxmlformats.org/officeDocument/2006/relationships/image" Target="../media/image98.png"/><Relationship Id="rId16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microsoft.com/office/2007/relationships/hdphoto" Target="../media/hdphoto25.wdp"/><Relationship Id="rId4" Type="http://schemas.microsoft.com/office/2007/relationships/hdphoto" Target="../media/hdphoto24.wdp"/><Relationship Id="rId9" Type="http://schemas.openxmlformats.org/officeDocument/2006/relationships/image" Target="../media/image99.png"/><Relationship Id="rId1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0.pn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94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0.wdp"/><Relationship Id="rId3" Type="http://schemas.microsoft.com/office/2007/relationships/hdphoto" Target="../media/hdphoto2.wdp"/><Relationship Id="rId7" Type="http://schemas.microsoft.com/office/2007/relationships/hdphoto" Target="../media/hdphoto7.wdp"/><Relationship Id="rId12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9.wdp"/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12" Type="http://schemas.openxmlformats.org/officeDocument/2006/relationships/image" Target="../media/image14.png"/><Relationship Id="rId17" Type="http://schemas.microsoft.com/office/2007/relationships/hdphoto" Target="../media/hdphoto24.wdp"/><Relationship Id="rId2" Type="http://schemas.openxmlformats.org/officeDocument/2006/relationships/audio" Target="../media/audio1.wav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2.wdp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3.wdp"/><Relationship Id="rId10" Type="http://schemas.microsoft.com/office/2007/relationships/hdphoto" Target="../media/hdphoto29.wdp"/><Relationship Id="rId4" Type="http://schemas.openxmlformats.org/officeDocument/2006/relationships/image" Target="../media/image5.png"/><Relationship Id="rId9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microsoft.com/office/2007/relationships/hdphoto" Target="../media/hdphoto3.wdp"/><Relationship Id="rId7" Type="http://schemas.openxmlformats.org/officeDocument/2006/relationships/image" Target="../media/image10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107.png"/><Relationship Id="rId10" Type="http://schemas.microsoft.com/office/2007/relationships/hdphoto" Target="../media/hdphoto7.wdp"/><Relationship Id="rId4" Type="http://schemas.openxmlformats.org/officeDocument/2006/relationships/image" Target="../media/image106.emf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tags" Target="../tags/tag7.xml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12.png"/><Relationship Id="rId58" Type="http://schemas.openxmlformats.org/officeDocument/2006/relationships/image" Target="../media/image85.png"/><Relationship Id="rId5" Type="http://schemas.openxmlformats.org/officeDocument/2006/relationships/image" Target="../media/image37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microsoft.com/office/2007/relationships/hdphoto" Target="../media/hdphoto8.wdp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microsoft.com/office/2007/relationships/hdphoto" Target="../media/hdphoto20.wdp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microsoft.com/office/2007/relationships/hdphoto" Target="../media/hdphoto7.wdp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15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" Type="http://schemas.openxmlformats.org/officeDocument/2006/relationships/image" Target="../media/image111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4" Type="http://schemas.openxmlformats.org/officeDocument/2006/relationships/image" Target="../media/image110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108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7.wdp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113.png"/><Relationship Id="rId4" Type="http://schemas.openxmlformats.org/officeDocument/2006/relationships/image" Target="../media/image108.gif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47" Type="http://schemas.openxmlformats.org/officeDocument/2006/relationships/image" Target="../media/image82.png"/><Relationship Id="rId50" Type="http://schemas.openxmlformats.org/officeDocument/2006/relationships/image" Target="../media/image85.png"/><Relationship Id="rId7" Type="http://schemas.openxmlformats.org/officeDocument/2006/relationships/image" Target="../media/image42.png"/><Relationship Id="rId2" Type="http://schemas.openxmlformats.org/officeDocument/2006/relationships/image" Target="../media/image110.png"/><Relationship Id="rId16" Type="http://schemas.openxmlformats.org/officeDocument/2006/relationships/image" Target="../media/image51.png"/><Relationship Id="rId29" Type="http://schemas.openxmlformats.org/officeDocument/2006/relationships/image" Target="../media/image64.pn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45" Type="http://schemas.openxmlformats.org/officeDocument/2006/relationships/image" Target="../media/image80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49" Type="http://schemas.openxmlformats.org/officeDocument/2006/relationships/image" Target="../media/image84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openxmlformats.org/officeDocument/2006/relationships/image" Target="../media/image7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image" Target="../media/image83.png"/><Relationship Id="rId8" Type="http://schemas.openxmlformats.org/officeDocument/2006/relationships/image" Target="../media/image43.png"/><Relationship Id="rId51" Type="http://schemas.microsoft.com/office/2007/relationships/hdphoto" Target="../media/hdphoto20.wdp"/><Relationship Id="rId3" Type="http://schemas.openxmlformats.org/officeDocument/2006/relationships/image" Target="../media/image114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Relationship Id="rId46" Type="http://schemas.openxmlformats.org/officeDocument/2006/relationships/image" Target="../media/image81.png"/><Relationship Id="rId20" Type="http://schemas.openxmlformats.org/officeDocument/2006/relationships/image" Target="../media/image55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2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21" Type="http://schemas.openxmlformats.org/officeDocument/2006/relationships/image" Target="../media/image28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microsoft.com/office/2007/relationships/hdphoto" Target="../media/hdphoto14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4.png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21" Type="http://schemas.openxmlformats.org/officeDocument/2006/relationships/image" Target="../media/image32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microsoft.com/office/2007/relationships/hdphoto" Target="../media/hdphoto18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23" Type="http://schemas.openxmlformats.org/officeDocument/2006/relationships/image" Target="../media/image34.png"/><Relationship Id="rId10" Type="http://schemas.openxmlformats.org/officeDocument/2006/relationships/image" Target="../media/image14.png"/><Relationship Id="rId19" Type="http://schemas.openxmlformats.org/officeDocument/2006/relationships/image" Target="../media/image30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microsoft.com/office/2007/relationships/hdphoto" Target="../media/hdphoto14.wdp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2.png"/><Relationship Id="rId15" Type="http://schemas.microsoft.com/office/2007/relationships/hdphoto" Target="../media/hdphoto15.wdp"/><Relationship Id="rId10" Type="http://schemas.openxmlformats.org/officeDocument/2006/relationships/image" Target="../media/image14.png"/><Relationship Id="rId4" Type="http://schemas.microsoft.com/office/2007/relationships/hdphoto" Target="../media/hdphoto13.wdp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19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tags" Target="../tags/tag4.xml"/><Relationship Id="rId16" Type="http://schemas.openxmlformats.org/officeDocument/2006/relationships/image" Target="../media/image48.jpe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12.png"/><Relationship Id="rId58" Type="http://schemas.openxmlformats.org/officeDocument/2006/relationships/image" Target="../media/image85.png"/><Relationship Id="rId5" Type="http://schemas.openxmlformats.org/officeDocument/2006/relationships/image" Target="../media/image37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microsoft.com/office/2007/relationships/hdphoto" Target="../media/hdphoto8.wdp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microsoft.com/office/2007/relationships/hdphoto" Target="../media/hdphoto20.wdp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microsoft.com/office/2007/relationships/hdphoto" Target="../media/hdphoto7.wdp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15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tags" Target="../tags/tag5.xml"/><Relationship Id="rId6" Type="http://schemas.openxmlformats.org/officeDocument/2006/relationships/image" Target="../media/image87.png"/><Relationship Id="rId11" Type="http://schemas.microsoft.com/office/2007/relationships/hdphoto" Target="../media/hdphoto21.wdp"/><Relationship Id="rId5" Type="http://schemas.openxmlformats.org/officeDocument/2006/relationships/image" Target="../media/image86.png"/><Relationship Id="rId15" Type="http://schemas.openxmlformats.org/officeDocument/2006/relationships/image" Target="../media/image11.png"/><Relationship Id="rId10" Type="http://schemas.openxmlformats.org/officeDocument/2006/relationships/image" Target="../media/image88.png"/><Relationship Id="rId19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29218" y="-4322120"/>
            <a:ext cx="3686909" cy="1233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433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4741" flipH="1">
            <a:off x="3776185" y="-366328"/>
            <a:ext cx="6926692" cy="371234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 rot="694710">
            <a:off x="3668286" y="415088"/>
            <a:ext cx="742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C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ancy Full" panose="02040603050506020204" pitchFamily="18" charset="0"/>
                <a:ea typeface="思源宋体 CN Heavy" panose="02020900000000000000" pitchFamily="18" charset="-122"/>
              </a:rPr>
              <a:t>MÔN TOÁN</a:t>
            </a:r>
          </a:p>
        </p:txBody>
      </p:sp>
      <p:grpSp>
        <p:nvGrpSpPr>
          <p:cNvPr id="436" name="Group 435"/>
          <p:cNvGrpSpPr/>
          <p:nvPr/>
        </p:nvGrpSpPr>
        <p:grpSpPr>
          <a:xfrm>
            <a:off x="9203696" y="2336122"/>
            <a:ext cx="3137878" cy="3756997"/>
            <a:chOff x="8842683" y="2474699"/>
            <a:chExt cx="3654542" cy="4241014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2683" y="2474699"/>
              <a:ext cx="2427856" cy="211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872299" y="534526"/>
            <a:ext cx="7297913" cy="6858000"/>
            <a:chOff x="-1760735" y="576741"/>
            <a:chExt cx="7297913" cy="6858000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60735" y="576741"/>
              <a:ext cx="6858000" cy="6858000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7659985" y="786519"/>
            <a:ext cx="1186597" cy="12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3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7724313" y="4161377"/>
            <a:ext cx="2600570" cy="2600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6198629" y="3428774"/>
            <a:ext cx="2164518" cy="233101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003">
            <a:off x="4113787" y="4744018"/>
            <a:ext cx="2716767" cy="19069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4" y="392616"/>
            <a:ext cx="1504217" cy="1501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06" y="359967"/>
            <a:ext cx="1504217" cy="1501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52" y="359967"/>
            <a:ext cx="1504217" cy="15018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59" y="331634"/>
            <a:ext cx="1504217" cy="1501814"/>
          </a:xfrm>
          <a:prstGeom prst="rect">
            <a:avLst/>
          </a:prstGeom>
        </p:spPr>
      </p:pic>
      <p:sp>
        <p:nvSpPr>
          <p:cNvPr id="16" name="矩形: 圆角 6"/>
          <p:cNvSpPr/>
          <p:nvPr/>
        </p:nvSpPr>
        <p:spPr>
          <a:xfrm>
            <a:off x="5242886" y="1312724"/>
            <a:ext cx="5909504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8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cam, chia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5" y="1601228"/>
            <a:ext cx="1504217" cy="15018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7" y="1568579"/>
            <a:ext cx="1504217" cy="1501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63" y="1568579"/>
            <a:ext cx="1504217" cy="15018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70" y="1540246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61317" y="276992"/>
            <a:ext cx="10406412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434121" y="2976458"/>
            <a:ext cx="2209799" cy="3236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97203" y="3282461"/>
            <a:ext cx="1969476" cy="293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72218" y="3001108"/>
            <a:ext cx="1805354" cy="3212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320920" y="3118339"/>
            <a:ext cx="2157046" cy="3094892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1010602" y="199421"/>
            <a:ext cx="9507841" cy="1812281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4" y="4829907"/>
            <a:ext cx="976677" cy="9751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88" y="4829906"/>
            <a:ext cx="976677" cy="9751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44" y="4838298"/>
            <a:ext cx="976677" cy="9751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88" y="4838297"/>
            <a:ext cx="976677" cy="9751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82" y="4695962"/>
            <a:ext cx="976677" cy="9751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26" y="4695961"/>
            <a:ext cx="976677" cy="97511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66" y="4829907"/>
            <a:ext cx="976677" cy="9751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10" y="4829906"/>
            <a:ext cx="976677" cy="975117"/>
          </a:xfrm>
          <a:prstGeom prst="rect">
            <a:avLst/>
          </a:prstGeom>
        </p:spPr>
      </p:pic>
      <p:sp>
        <p:nvSpPr>
          <p:cNvPr id="37" name="矩形: 圆角 6"/>
          <p:cNvSpPr/>
          <p:nvPr/>
        </p:nvSpPr>
        <p:spPr>
          <a:xfrm>
            <a:off x="1771642" y="2001264"/>
            <a:ext cx="8091634" cy="838459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8 : 4 = 2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cam)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39891" y="5392413"/>
            <a:ext cx="1504217" cy="1501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67277" y="4542684"/>
            <a:ext cx="1504217" cy="15018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94664" y="3693809"/>
            <a:ext cx="1504217" cy="15018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522050" y="2844080"/>
            <a:ext cx="1504217" cy="15018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05419" y="1971757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32805" y="1122028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62806" y="248503"/>
            <a:ext cx="1504217" cy="15018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690192" y="-577780"/>
            <a:ext cx="1504217" cy="150181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459">
            <a:off x="11451712" y="6242143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40338" y="858370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bao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nhiêu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phần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268056" y="6792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…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chia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248401" y="1417193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  <a:p>
              <a:pPr algn="ctr"/>
              <a:endParaRPr lang="en-US" sz="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  <a:p>
              <a:pPr algn="ctr"/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832385" y="1386042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50462" y="2027766"/>
            <a:ext cx="1090973" cy="2033194"/>
            <a:chOff x="9557746" y="3160924"/>
            <a:chExt cx="1090973" cy="2033194"/>
          </a:xfrm>
        </p:grpSpPr>
        <p:sp>
          <p:nvSpPr>
            <p:cNvPr id="11" name="Rectangle 10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102675" y="2490365"/>
            <a:ext cx="4413390" cy="2033194"/>
            <a:chOff x="9415876" y="3160924"/>
            <a:chExt cx="1322807" cy="2033194"/>
          </a:xfrm>
        </p:grpSpPr>
        <p:sp>
          <p:nvSpPr>
            <p:cNvPr id="15" name="Rectangle 14"/>
            <p:cNvSpPr/>
            <p:nvPr/>
          </p:nvSpPr>
          <p:spPr>
            <a:xfrm>
              <a:off x="9415876" y="3160924"/>
              <a:ext cx="132280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3 : 4 = 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36820" y="4086122"/>
              <a:ext cx="1847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763686" y="3443113"/>
            <a:ext cx="588569" cy="940083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9567" y="3506962"/>
            <a:ext cx="549534" cy="101659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79063" y="47138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bị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7426656" y="2022581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93341" y="3730950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85837" y="1404336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032476" y="3922028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sp>
        <p:nvSpPr>
          <p:cNvPr id="11" name="矩形: 圆角 6"/>
          <p:cNvSpPr/>
          <p:nvPr/>
        </p:nvSpPr>
        <p:spPr>
          <a:xfrm>
            <a:off x="767860" y="824228"/>
            <a:ext cx="10594340" cy="40060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just">
              <a:lnSpc>
                <a:spcPct val="125000"/>
              </a:lnSpc>
              <a:spcBef>
                <a:spcPct val="0"/>
              </a:spcBef>
            </a:pP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 số là số bị chia</a:t>
            </a:r>
            <a:r>
              <a:rPr lang="en-US" altLang="en-US" sz="4000" b="1">
                <a:latin typeface="UTM Avo" panose="020406030505060202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4000" b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DD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</a:t>
            </a:r>
            <a:r>
              <a:rPr lang="en-US" alt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9425766" y="3452719"/>
            <a:ext cx="1890724" cy="18907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9910723" y="51134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97068" y="-158367"/>
            <a:ext cx="2632298" cy="18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920" y="3124200"/>
            <a:ext cx="3782388" cy="3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LUYỆN </a:t>
            </a:r>
          </a:p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TẬP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14" name="Picture 1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497032" y="3664580"/>
            <a:ext cx="1642275" cy="16422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502290" y="2078260"/>
            <a:ext cx="1884626" cy="202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56763" y="2223320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8030" y="2710146"/>
            <a:ext cx="2073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: 9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472558" y="2615266"/>
            <a:ext cx="25725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: 8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10200" y="4154968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: 3  =</a:t>
            </a: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3315002" y="2362606"/>
            <a:ext cx="1702025" cy="1548173"/>
            <a:chOff x="3789" y="1824"/>
            <a:chExt cx="373" cy="1027"/>
          </a:xfrm>
        </p:grpSpPr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7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29"/>
          <p:cNvGrpSpPr>
            <a:grpSpLocks/>
          </p:cNvGrpSpPr>
          <p:nvPr/>
        </p:nvGrpSpPr>
        <p:grpSpPr bwMode="auto">
          <a:xfrm>
            <a:off x="7921886" y="2326324"/>
            <a:ext cx="1146351" cy="1584352"/>
            <a:chOff x="3800" y="1824"/>
            <a:chExt cx="375" cy="1051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3802" y="2324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 flipH="1" flipV="1">
              <a:off x="3800" y="2335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871652" y="3896851"/>
            <a:ext cx="993489" cy="1585859"/>
            <a:chOff x="3803" y="1824"/>
            <a:chExt cx="373" cy="1052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818164" y="42102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: 19  =</a:t>
            </a:r>
          </a:p>
        </p:txBody>
      </p:sp>
      <p:grpSp>
        <p:nvGrpSpPr>
          <p:cNvPr id="30" name="Group 33"/>
          <p:cNvGrpSpPr>
            <a:grpSpLocks/>
          </p:cNvGrpSpPr>
          <p:nvPr/>
        </p:nvGrpSpPr>
        <p:grpSpPr bwMode="auto">
          <a:xfrm>
            <a:off x="3235867" y="3872338"/>
            <a:ext cx="1153101" cy="1569276"/>
            <a:chOff x="4024" y="1812"/>
            <a:chExt cx="373" cy="1041"/>
          </a:xfrm>
        </p:grpSpPr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043" y="1812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6</a:t>
              </a:r>
            </a:p>
          </p:txBody>
        </p:sp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4024" y="2302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19</a:t>
              </a:r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flipH="1" flipV="1">
              <a:off x="4104" y="2339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pic>
        <p:nvPicPr>
          <p:cNvPr id="34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92" y="3862055"/>
            <a:ext cx="1776798" cy="19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18398 0.446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07682 0.4043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02591 0.2458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12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1767 0.1136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KHỞI </a:t>
            </a:r>
          </a:p>
          <a:p>
            <a:pPr algn="ctr"/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-1378051" y="-5493398"/>
            <a:ext cx="6758934" cy="11553827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30263" y="50788"/>
            <a:ext cx="12270592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774288" y="114428"/>
            <a:ext cx="1220206" cy="1633084"/>
            <a:chOff x="9467176" y="3160924"/>
            <a:chExt cx="1220206" cy="1633084"/>
          </a:xfrm>
        </p:grpSpPr>
        <p:sp>
          <p:nvSpPr>
            <p:cNvPr id="46" name="Rectangle 45"/>
            <p:cNvSpPr/>
            <p:nvPr/>
          </p:nvSpPr>
          <p:spPr>
            <a:xfrm>
              <a:off x="9467176" y="3160924"/>
              <a:ext cx="122020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24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778768" y="4086122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845423" y="469305"/>
            <a:ext cx="5257229" cy="4361517"/>
            <a:chOff x="10101501" y="647935"/>
            <a:chExt cx="1575728" cy="4361517"/>
          </a:xfrm>
        </p:grpSpPr>
        <p:sp>
          <p:nvSpPr>
            <p:cNvPr id="50" name="Rectangle 49"/>
            <p:cNvSpPr/>
            <p:nvPr/>
          </p:nvSpPr>
          <p:spPr>
            <a:xfrm>
              <a:off x="10607625" y="647935"/>
              <a:ext cx="10696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24 : 8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892919" y="548522"/>
            <a:ext cx="2699346" cy="1601551"/>
            <a:chOff x="9347805" y="3192457"/>
            <a:chExt cx="809065" cy="1601551"/>
          </a:xfrm>
        </p:grpSpPr>
        <p:sp>
          <p:nvSpPr>
            <p:cNvPr id="53" name="Rectangle 52"/>
            <p:cNvSpPr/>
            <p:nvPr/>
          </p:nvSpPr>
          <p:spPr>
            <a:xfrm>
              <a:off x="9347805" y="3192457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09" y="2898786"/>
            <a:ext cx="4866273" cy="3892832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606679" y="1893179"/>
            <a:ext cx="1218603" cy="1477437"/>
            <a:chOff x="9526812" y="3316571"/>
            <a:chExt cx="1218603" cy="1477437"/>
          </a:xfrm>
        </p:grpSpPr>
        <p:sp>
          <p:nvSpPr>
            <p:cNvPr id="56" name="Rectangle 55"/>
            <p:cNvSpPr/>
            <p:nvPr/>
          </p:nvSpPr>
          <p:spPr>
            <a:xfrm>
              <a:off x="9526812" y="3316571"/>
              <a:ext cx="121860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002060"/>
                  </a:solidFill>
                  <a:effectLst/>
                  <a:latin typeface="UTM Micra" panose="02040603050506020204" pitchFamily="18" charset="0"/>
                </a:rPr>
                <a:t>9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-1113307" y="2172000"/>
            <a:ext cx="4668655" cy="4496452"/>
            <a:chOff x="10101501" y="513000"/>
            <a:chExt cx="1399317" cy="4496452"/>
          </a:xfrm>
        </p:grpSpPr>
        <p:sp>
          <p:nvSpPr>
            <p:cNvPr id="60" name="Rectangle 59"/>
            <p:cNvSpPr/>
            <p:nvPr/>
          </p:nvSpPr>
          <p:spPr>
            <a:xfrm>
              <a:off x="10430734" y="513000"/>
              <a:ext cx="10700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36 : 9 = </a:t>
              </a:r>
              <a:endParaRPr lang="en-US" sz="4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460821" y="2258601"/>
            <a:ext cx="4172729" cy="1729102"/>
            <a:chOff x="8906194" y="3064906"/>
            <a:chExt cx="1250676" cy="1729102"/>
          </a:xfrm>
        </p:grpSpPr>
        <p:sp>
          <p:nvSpPr>
            <p:cNvPr id="63" name="Rectangle 62"/>
            <p:cNvSpPr/>
            <p:nvPr/>
          </p:nvSpPr>
          <p:spPr>
            <a:xfrm>
              <a:off x="8906194" y="3064906"/>
              <a:ext cx="37293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= 4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116073" y="3035533"/>
            <a:ext cx="1239985" cy="1440818"/>
            <a:chOff x="9500905" y="3353190"/>
            <a:chExt cx="1239985" cy="1440818"/>
          </a:xfrm>
        </p:grpSpPr>
        <p:sp>
          <p:nvSpPr>
            <p:cNvPr id="66" name="Rectangle 65"/>
            <p:cNvSpPr/>
            <p:nvPr/>
          </p:nvSpPr>
          <p:spPr>
            <a:xfrm>
              <a:off x="9500905" y="3353190"/>
              <a:ext cx="121700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88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-1053507" y="3304613"/>
            <a:ext cx="5129363" cy="5356822"/>
            <a:chOff x="10101501" y="-347370"/>
            <a:chExt cx="1537403" cy="5356822"/>
          </a:xfrm>
        </p:grpSpPr>
        <p:sp>
          <p:nvSpPr>
            <p:cNvPr id="70" name="Rectangle 69"/>
            <p:cNvSpPr/>
            <p:nvPr/>
          </p:nvSpPr>
          <p:spPr>
            <a:xfrm>
              <a:off x="10397775" y="-347370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88 : 11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088209" y="3328111"/>
            <a:ext cx="3342873" cy="2501214"/>
            <a:chOff x="9154924" y="2292794"/>
            <a:chExt cx="1001946" cy="2501214"/>
          </a:xfrm>
        </p:grpSpPr>
        <p:sp>
          <p:nvSpPr>
            <p:cNvPr id="73" name="Rectangle 72"/>
            <p:cNvSpPr/>
            <p:nvPr/>
          </p:nvSpPr>
          <p:spPr>
            <a:xfrm>
              <a:off x="9154924" y="2292794"/>
              <a:ext cx="37245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8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D6A8856-D8CB-AA41-9268-81895CFB03CA}"/>
              </a:ext>
            </a:extLst>
          </p:cNvPr>
          <p:cNvGrpSpPr/>
          <p:nvPr/>
        </p:nvGrpSpPr>
        <p:grpSpPr>
          <a:xfrm>
            <a:off x="2579784" y="4343992"/>
            <a:ext cx="960521" cy="1477437"/>
            <a:chOff x="9612631" y="3316571"/>
            <a:chExt cx="960521" cy="147743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B372097-D271-9946-98A3-2796404EBEC1}"/>
                </a:ext>
              </a:extLst>
            </p:cNvPr>
            <p:cNvSpPr/>
            <p:nvPr/>
          </p:nvSpPr>
          <p:spPr>
            <a:xfrm>
              <a:off x="9913937" y="3316571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0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111E5F-FD88-6740-9C8C-0563D744FF49}"/>
                </a:ext>
              </a:extLst>
            </p:cNvPr>
            <p:cNvSpPr/>
            <p:nvPr/>
          </p:nvSpPr>
          <p:spPr>
            <a:xfrm>
              <a:off x="9907008" y="4086122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5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0D5275-39C9-9642-AD52-B89A847286BD}"/>
                </a:ext>
              </a:extLst>
            </p:cNvPr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EA8FD04-5CBA-214E-89DF-5534541208EA}"/>
              </a:ext>
            </a:extLst>
          </p:cNvPr>
          <p:cNvGrpSpPr/>
          <p:nvPr/>
        </p:nvGrpSpPr>
        <p:grpSpPr>
          <a:xfrm>
            <a:off x="-1118977" y="4658049"/>
            <a:ext cx="3735706" cy="4496452"/>
            <a:chOff x="10101501" y="513000"/>
            <a:chExt cx="1119688" cy="4496452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A6CAE97-1CD3-6748-9EDC-CA8E5EBFC1D1}"/>
                </a:ext>
              </a:extLst>
            </p:cNvPr>
            <p:cNvSpPr/>
            <p:nvPr/>
          </p:nvSpPr>
          <p:spPr>
            <a:xfrm>
              <a:off x="10710362" y="513000"/>
              <a:ext cx="51082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0 : 5 = </a:t>
              </a:r>
              <a:endParaRPr lang="en-US" sz="4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7C9E70F-ACC9-D44A-A70F-5335FE1DE4CA}"/>
                </a:ext>
              </a:extLst>
            </p:cNvPr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9AE25CB-F55C-5F42-A52E-3FBF141B11AC}"/>
              </a:ext>
            </a:extLst>
          </p:cNvPr>
          <p:cNvGrpSpPr/>
          <p:nvPr/>
        </p:nvGrpSpPr>
        <p:grpSpPr>
          <a:xfrm>
            <a:off x="3620985" y="4721885"/>
            <a:ext cx="3957926" cy="1729102"/>
            <a:chOff x="8970576" y="3064906"/>
            <a:chExt cx="1186294" cy="172910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C2406E9-E721-5642-9BE5-D9E8DBF3F806}"/>
                </a:ext>
              </a:extLst>
            </p:cNvPr>
            <p:cNvSpPr/>
            <p:nvPr/>
          </p:nvSpPr>
          <p:spPr>
            <a:xfrm>
              <a:off x="8970576" y="3064906"/>
              <a:ext cx="2441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002060"/>
                  </a:solidFill>
                  <a:latin typeface="UTM Micra" panose="02040603050506020204" pitchFamily="18" charset="0"/>
                </a:rPr>
                <a:t>= 0</a:t>
              </a:r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A4F6CB1-1E9E-2743-99E9-77FB147FABE7}"/>
                </a:ext>
              </a:extLst>
            </p:cNvPr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00206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F73226-E7FB-7A48-B2B6-69A6F7B641C4}"/>
              </a:ext>
            </a:extLst>
          </p:cNvPr>
          <p:cNvGrpSpPr/>
          <p:nvPr/>
        </p:nvGrpSpPr>
        <p:grpSpPr>
          <a:xfrm>
            <a:off x="2838252" y="5565994"/>
            <a:ext cx="960521" cy="1440818"/>
            <a:chOff x="9612631" y="3353190"/>
            <a:chExt cx="960521" cy="1440818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CDBFD82-5178-5F4D-BA56-BCB1581B47B3}"/>
                </a:ext>
              </a:extLst>
            </p:cNvPr>
            <p:cNvSpPr/>
            <p:nvPr/>
          </p:nvSpPr>
          <p:spPr>
            <a:xfrm>
              <a:off x="9887229" y="3353190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7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1261A22-A579-EB43-99AA-3DD1C2851289}"/>
                </a:ext>
              </a:extLst>
            </p:cNvPr>
            <p:cNvSpPr/>
            <p:nvPr/>
          </p:nvSpPr>
          <p:spPr>
            <a:xfrm>
              <a:off x="9907008" y="4086122"/>
              <a:ext cx="444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7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3AFBA1E-4D32-AC45-B5D5-D37463630015}"/>
                </a:ext>
              </a:extLst>
            </p:cNvPr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8A38D5B-6102-F945-BE25-322042C12E10}"/>
              </a:ext>
            </a:extLst>
          </p:cNvPr>
          <p:cNvGrpSpPr/>
          <p:nvPr/>
        </p:nvGrpSpPr>
        <p:grpSpPr>
          <a:xfrm>
            <a:off x="-1152786" y="5815030"/>
            <a:ext cx="3912478" cy="5394879"/>
            <a:chOff x="10101501" y="-385427"/>
            <a:chExt cx="1172671" cy="539487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1B2C67B-8C4A-4B4A-866B-F2D3A23515C9}"/>
                </a:ext>
              </a:extLst>
            </p:cNvPr>
            <p:cNvSpPr/>
            <p:nvPr/>
          </p:nvSpPr>
          <p:spPr>
            <a:xfrm>
              <a:off x="10763345" y="-385427"/>
              <a:ext cx="51082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7 : 7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D712413-7887-C049-9433-06B1EE3ECF56}"/>
                </a:ext>
              </a:extLst>
            </p:cNvPr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2F174B3-7E8F-8241-8B4F-9BFD819C39A3}"/>
              </a:ext>
            </a:extLst>
          </p:cNvPr>
          <p:cNvGrpSpPr/>
          <p:nvPr/>
        </p:nvGrpSpPr>
        <p:grpSpPr>
          <a:xfrm>
            <a:off x="3901365" y="5896069"/>
            <a:ext cx="3128871" cy="2501214"/>
            <a:chOff x="9219066" y="2292794"/>
            <a:chExt cx="937804" cy="2501214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AC86E4A-57BD-8742-B2AC-B24C49457BF5}"/>
                </a:ext>
              </a:extLst>
            </p:cNvPr>
            <p:cNvSpPr/>
            <p:nvPr/>
          </p:nvSpPr>
          <p:spPr>
            <a:xfrm>
              <a:off x="9219066" y="2292794"/>
              <a:ext cx="24417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= 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BFF02A6-C2B3-9E49-BE60-A0FD1D017A7D}"/>
                </a:ext>
              </a:extLst>
            </p:cNvPr>
            <p:cNvSpPr/>
            <p:nvPr/>
          </p:nvSpPr>
          <p:spPr>
            <a:xfrm>
              <a:off x="10101501" y="4086122"/>
              <a:ext cx="5536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7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xmlns="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endParaRPr lang="en-US" altLang="en-US" sz="1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1A74D-77AF-49BB-8B29-29A4B654E823}"/>
                </a:ext>
              </a:extLst>
            </p:cNvPr>
            <p:cNvSpPr txBox="1"/>
            <p:nvPr/>
          </p:nvSpPr>
          <p:spPr>
            <a:xfrm>
              <a:off x="321874" y="1800984"/>
              <a:ext cx="4165745" cy="450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 (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3200" b="1" dirty="0">
                  <a:solidFill>
                    <a:srgbClr val="FF00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):</a:t>
              </a:r>
            </a:p>
          </p:txBody>
        </p:sp>
      </p:grp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7541" y="3395946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=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122543" y="3037357"/>
            <a:ext cx="1495627" cy="1548173"/>
            <a:chOff x="3763" y="1824"/>
            <a:chExt cx="379" cy="1027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76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76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15591" y="1933015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=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15505" y="3628092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=</a:t>
            </a:r>
          </a:p>
        </p:txBody>
      </p: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5424415" y="1631149"/>
            <a:ext cx="1495697" cy="1548173"/>
            <a:chOff x="3789" y="1824"/>
            <a:chExt cx="373" cy="1027"/>
          </a:xfrm>
        </p:grpSpPr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5443308" y="3325169"/>
            <a:ext cx="1416651" cy="1548173"/>
            <a:chOff x="3789" y="1824"/>
            <a:chExt cx="373" cy="1027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5488290" y="5009642"/>
            <a:ext cx="1752218" cy="1548173"/>
            <a:chOff x="3803" y="1824"/>
            <a:chExt cx="384" cy="1027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14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714822" y="5310200"/>
            <a:ext cx="1752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27 =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8380968" y="213247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 =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431384" y="3578684"/>
            <a:ext cx="1327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 =</a:t>
            </a:r>
          </a:p>
        </p:txBody>
      </p: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9589792" y="1830608"/>
            <a:ext cx="1373663" cy="1548173"/>
            <a:chOff x="3789" y="1824"/>
            <a:chExt cx="373" cy="1027"/>
          </a:xfrm>
        </p:grpSpPr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25"/>
          <p:cNvGrpSpPr>
            <a:grpSpLocks/>
          </p:cNvGrpSpPr>
          <p:nvPr/>
        </p:nvGrpSpPr>
        <p:grpSpPr bwMode="auto">
          <a:xfrm>
            <a:off x="9708927" y="3325169"/>
            <a:ext cx="1331541" cy="1548173"/>
            <a:chOff x="3789" y="1824"/>
            <a:chExt cx="373" cy="1027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3789" y="2300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5" name="Line 28"/>
            <p:cNvSpPr>
              <a:spLocks noChangeShapeType="1"/>
            </p:cNvSpPr>
            <p:nvPr/>
          </p:nvSpPr>
          <p:spPr bwMode="auto">
            <a:xfrm flipH="1">
              <a:off x="3803" y="2339"/>
              <a:ext cx="152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800">
                <a:latin typeface="UTM Avo" panose="02040603050506020204" pitchFamily="18" charset="0"/>
              </a:endParaRPr>
            </a:p>
          </p:txBody>
        </p:sp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705539" y="4585530"/>
            <a:ext cx="5486458" cy="241828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21157633">
            <a:off x="6916633" y="5320421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21157633">
            <a:off x="416603" y="2428555"/>
            <a:ext cx="2386873" cy="707886"/>
          </a:xfrm>
          <a:prstGeom prst="rect">
            <a:avLst/>
          </a:prstGeom>
          <a:solidFill>
            <a:schemeClr val="bg1"/>
          </a:solidFill>
          <a:ln w="41275">
            <a:solidFill>
              <a:srgbClr val="0070C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Mẫu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1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2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24" grpId="0"/>
      <p:bldP spid="25" grpId="0"/>
      <p:bldP spid="26" grpId="0"/>
      <p:bldP spid="37" grpId="0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209046"/>
              <a:ext cx="6126057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48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altLang="en-US" sz="48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CỦNG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CỐ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4" y="1304854"/>
            <a:ext cx="4611760" cy="4433287"/>
            <a:chOff x="10101501" y="576165"/>
            <a:chExt cx="1382264" cy="4433287"/>
          </a:xfrm>
        </p:grpSpPr>
        <p:sp>
          <p:nvSpPr>
            <p:cNvPr id="9" name="Rectangle 8"/>
            <p:cNvSpPr/>
            <p:nvPr/>
          </p:nvSpPr>
          <p:spPr>
            <a:xfrm>
              <a:off x="10584245" y="576165"/>
              <a:ext cx="8995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8 : 9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68540" y="85707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6862" y="3160924"/>
              <a:ext cx="7008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966" y="4086122"/>
              <a:ext cx="7024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9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5181630" cy="4433287"/>
            <a:chOff x="10101501" y="576165"/>
            <a:chExt cx="15530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413441" y="576165"/>
              <a:ext cx="1241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 : 23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3084" y="857079"/>
            <a:ext cx="1273715" cy="1633084"/>
            <a:chOff x="9467175" y="3160924"/>
            <a:chExt cx="1273715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23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7478" y="4086122"/>
              <a:ext cx="1223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4" y="1304854"/>
            <a:ext cx="4069946" cy="4433287"/>
            <a:chOff x="10101501" y="576165"/>
            <a:chExt cx="1219869" cy="4433287"/>
          </a:xfrm>
        </p:grpSpPr>
        <p:sp>
          <p:nvSpPr>
            <p:cNvPr id="9" name="Rectangle 8"/>
            <p:cNvSpPr/>
            <p:nvPr/>
          </p:nvSpPr>
          <p:spPr>
            <a:xfrm>
              <a:off x="10746641" y="576165"/>
              <a:ext cx="5747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69258" y="920710"/>
            <a:ext cx="1220207" cy="1633084"/>
            <a:chOff x="9519080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725259" y="3160924"/>
              <a:ext cx="70403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19080" y="4086122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4215818" cy="4433287"/>
            <a:chOff x="10101501" y="576165"/>
            <a:chExt cx="1263590" cy="4433287"/>
          </a:xfrm>
        </p:grpSpPr>
        <p:sp>
          <p:nvSpPr>
            <p:cNvPr id="9" name="Rectangle 8"/>
            <p:cNvSpPr/>
            <p:nvPr/>
          </p:nvSpPr>
          <p:spPr>
            <a:xfrm>
              <a:off x="10702919" y="576165"/>
              <a:ext cx="66217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4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 = </a:t>
              </a:r>
              <a:endParaRPr lang="en-US" sz="4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endParaRPr lang="en-US" sz="54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55428" y="873032"/>
            <a:ext cx="1220207" cy="1633084"/>
            <a:chOff x="9467175" y="3160924"/>
            <a:chExt cx="1220207" cy="1633084"/>
          </a:xfrm>
        </p:grpSpPr>
        <p:sp>
          <p:nvSpPr>
            <p:cNvPr id="12" name="Rectangle 11"/>
            <p:cNvSpPr/>
            <p:nvPr/>
          </p:nvSpPr>
          <p:spPr>
            <a:xfrm>
              <a:off x="9467175" y="3160924"/>
              <a:ext cx="12202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45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7164" y="4086122"/>
              <a:ext cx="70404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1</a:t>
              </a:r>
              <a:endParaRPr lang="en-US" sz="40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4572" y="387572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Ghi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nhớ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549" y="1408540"/>
            <a:ext cx="106299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0)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思想气泡: 云 5">
            <a:extLst>
              <a:ext uri="{FF2B5EF4-FFF2-40B4-BE49-F238E27FC236}">
                <a16:creationId xmlns:a16="http://schemas.microsoft.com/office/drawing/2014/main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587"/>
            <a:ext cx="1944793" cy="1877731"/>
          </a:xfrm>
          <a:prstGeom prst="rect">
            <a:avLst/>
          </a:prstGeom>
        </p:spPr>
      </p:pic>
      <p:grpSp>
        <p:nvGrpSpPr>
          <p:cNvPr id="20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2" name="Picture 1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14" name="Picture 1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11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4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6" name="Picture 21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1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1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0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0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20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209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21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1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1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3" name="Picture 21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21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22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21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6" name="Picture 281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2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3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4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85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286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" name="Picture 287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3" name="Picture 288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" name="Picture 289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290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6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04" name="Picture 389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0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1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7" name="Picture 392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8" name="Picture 393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" name="Picture 394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" name="Picture 395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" name="Picture 396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3" name="TextBox 432"/>
          <p:cNvSpPr txBox="1"/>
          <p:nvPr/>
        </p:nvSpPr>
        <p:spPr>
          <a:xfrm>
            <a:off x="4087028" y="1064635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Dặn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dò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pic>
        <p:nvPicPr>
          <p:cNvPr id="434" name="Picture 433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5" y="720441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3002803"/>
            <a:ext cx="11452098" cy="1862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Tạm</a:t>
            </a:r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biệt</a:t>
            </a:r>
            <a:endParaRPr lang="en-US" sz="11500" dirty="0">
              <a:ln w="76200"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6962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146569" y="3219885"/>
            <a:ext cx="1090973" cy="2033194"/>
            <a:chOff x="9557746" y="3160924"/>
            <a:chExt cx="1090973" cy="2033194"/>
          </a:xfrm>
        </p:grpSpPr>
        <p:sp>
          <p:nvSpPr>
            <p:cNvPr id="24" name="Rectangle 23"/>
            <p:cNvSpPr/>
            <p:nvPr/>
          </p:nvSpPr>
          <p:spPr>
            <a:xfrm>
              <a:off x="9557746" y="3160924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dirty="0">
                  <a:ln/>
                  <a:solidFill>
                    <a:srgbClr val="FF0000"/>
                  </a:solidFill>
                  <a:latin typeface="UTM Micra" panose="02040603050506020204" pitchFamily="18" charset="0"/>
                </a:rPr>
                <a:t>5</a:t>
              </a:r>
              <a:endParaRPr lang="en-US" sz="6600" b="1" cap="none" spc="0" dirty="0">
                <a:ln/>
                <a:solidFill>
                  <a:srgbClr val="FF0000"/>
                </a:solidFill>
                <a:effectLst/>
                <a:latin typeface="UTM Micra" panose="0204060305050602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09652" y="4086122"/>
              <a:ext cx="10390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19637" y="3754899"/>
            <a:ext cx="1089371" cy="2033194"/>
            <a:chOff x="9558547" y="3160924"/>
            <a:chExt cx="108937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558547" y="3160924"/>
              <a:ext cx="10374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10453" y="4086122"/>
              <a:ext cx="10374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F0000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B695175-5999-442A-B1AC-DF3D3369D5D2}"/>
              </a:ext>
            </a:extLst>
          </p:cNvPr>
          <p:cNvSpPr/>
          <p:nvPr/>
        </p:nvSpPr>
        <p:spPr>
          <a:xfrm>
            <a:off x="5265550" y="1200793"/>
            <a:ext cx="5812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290915" y="3324710"/>
            <a:ext cx="1084028" cy="2033194"/>
            <a:chOff x="9499049" y="3160924"/>
            <a:chExt cx="1208368" cy="2033194"/>
          </a:xfrm>
        </p:grpSpPr>
        <p:sp>
          <p:nvSpPr>
            <p:cNvPr id="24" name="Rectangle 23"/>
            <p:cNvSpPr/>
            <p:nvPr/>
          </p:nvSpPr>
          <p:spPr>
            <a:xfrm>
              <a:off x="9499049" y="3160924"/>
              <a:ext cx="115646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C34DF"/>
                  </a:solidFill>
                  <a:effectLst/>
                  <a:latin typeface="UTM Micra" panose="0204060305050602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550955" y="4086122"/>
              <a:ext cx="115646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6600" b="1" cap="none" spc="0" dirty="0">
                  <a:ln/>
                  <a:solidFill>
                    <a:srgbClr val="FC34DF"/>
                  </a:solidFill>
                  <a:effectLst/>
                  <a:latin typeface="UTM Micra" panose="0204060305050602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Tử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latin typeface="字魂176号-创粗圆" panose="00000500000000000000" pitchFamily="2" charset="-122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i="1" spc="600" dirty="0">
                  <a:solidFill>
                    <a:schemeClr val="bg1"/>
                  </a:solidFill>
                  <a:latin typeface="字魂176号-创粗圆" panose="00000500000000000000" pitchFamily="2" charset="-122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Mẫu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8" name="TextBox 417"/>
          <p:cNvSpPr txBox="1"/>
          <p:nvPr/>
        </p:nvSpPr>
        <p:spPr>
          <a:xfrm>
            <a:off x="968472" y="1473422"/>
            <a:ext cx="114520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KHÁM </a:t>
            </a:r>
          </a:p>
          <a:p>
            <a:pPr algn="ctr"/>
            <a:r>
              <a:rPr lang="en-US" sz="96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PHÁ</a:t>
            </a:r>
          </a:p>
        </p:txBody>
      </p: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400" b="1" dirty="0">
                <a:solidFill>
                  <a:srgbClr val="0066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>
            <a:off x="3161458" y="1123731"/>
            <a:ext cx="69962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Phân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và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phép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chia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số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tự</a:t>
            </a:r>
            <a:r>
              <a:rPr lang="en-US" altLang="zh-CN" sz="8800" dirty="0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 </a:t>
            </a:r>
            <a:r>
              <a:rPr lang="en-US" altLang="zh-CN" sz="8800" dirty="0" err="1"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思源宋体 CN Heavy" panose="02020900000000000000" pitchFamily="18" charset="-122"/>
              </a:rPr>
              <a:t>nhiên</a:t>
            </a:r>
            <a:endParaRPr lang="en-US" altLang="zh-CN" sz="8800" dirty="0">
              <a:solidFill>
                <a:srgbClr val="FF00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Cooper Black" panose="02040603050506020204" pitchFamily="18" charset="0"/>
              <a:ea typeface="思源宋体 CN Heavy" panose="02020900000000000000" pitchFamily="18" charset="-122"/>
            </a:endParaRPr>
          </a:p>
        </p:txBody>
      </p:sp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1212</TotalTime>
  <Words>519</Words>
  <Application>Microsoft Macintosh PowerPoint</Application>
  <PresentationFormat>Widescreen</PresentationFormat>
  <Paragraphs>116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UTM Showcard</vt:lpstr>
      <vt:lpstr>等线</vt:lpstr>
      <vt:lpstr>思源宋体 CN Heavy</vt:lpstr>
      <vt:lpstr>UTM Avo</vt:lpstr>
      <vt:lpstr>Calibri Light</vt:lpstr>
      <vt:lpstr>UTM Fancy Full</vt:lpstr>
      <vt:lpstr>UTM Cooper Black</vt:lpstr>
      <vt:lpstr>宋体</vt:lpstr>
      <vt:lpstr>Calibri</vt:lpstr>
      <vt:lpstr>UTM Micra</vt:lpstr>
      <vt:lpstr>字魂105号-简雅黑</vt:lpstr>
      <vt:lpstr>Times New Roman</vt:lpstr>
      <vt:lpstr>字魂176号-创粗圆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BichHa</cp:keywords>
  <cp:lastModifiedBy>Microsoft Office User</cp:lastModifiedBy>
  <cp:revision>261</cp:revision>
  <dcterms:created xsi:type="dcterms:W3CDTF">2016-03-16T07:12:58Z</dcterms:created>
  <dcterms:modified xsi:type="dcterms:W3CDTF">2022-01-22T17:23:52Z</dcterms:modified>
  <cp:version>X022</cp:version>
</cp:coreProperties>
</file>